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6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1620549-C245-49DD-A865-32EDD15AB2F0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34D9CE5-597F-4A0E-A3F0-178C7A56AC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620549-C245-49DD-A865-32EDD15AB2F0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34D9CE5-597F-4A0E-A3F0-178C7A56AC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620549-C245-49DD-A865-32EDD15AB2F0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34D9CE5-597F-4A0E-A3F0-178C7A56AC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620549-C245-49DD-A865-32EDD15AB2F0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34D9CE5-597F-4A0E-A3F0-178C7A56AC4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620549-C245-49DD-A865-32EDD15AB2F0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34D9CE5-597F-4A0E-A3F0-178C7A56AC4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620549-C245-49DD-A865-32EDD15AB2F0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34D9CE5-597F-4A0E-A3F0-178C7A56AC4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620549-C245-49DD-A865-32EDD15AB2F0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34D9CE5-597F-4A0E-A3F0-178C7A56AC4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620549-C245-49DD-A865-32EDD15AB2F0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34D9CE5-597F-4A0E-A3F0-178C7A56AC4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620549-C245-49DD-A865-32EDD15AB2F0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34D9CE5-597F-4A0E-A3F0-178C7A56AC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71620549-C245-49DD-A865-32EDD15AB2F0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34D9CE5-597F-4A0E-A3F0-178C7A56AC4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1620549-C245-49DD-A865-32EDD15AB2F0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34D9CE5-597F-4A0E-A3F0-178C7A56AC4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71620549-C245-49DD-A865-32EDD15AB2F0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834D9CE5-597F-4A0E-A3F0-178C7A56AC4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10" Type="http://schemas.openxmlformats.org/officeDocument/2006/relationships/image" Target="../media/image36.jpeg"/><Relationship Id="rId4" Type="http://schemas.openxmlformats.org/officeDocument/2006/relationships/image" Target="../media/image30.jpe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7620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6700" dirty="0"/>
              <a:t>Computer games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0" y="2362200"/>
            <a:ext cx="6400800" cy="1752600"/>
          </a:xfrm>
        </p:spPr>
        <p:txBody>
          <a:bodyPr/>
          <a:lstStyle/>
          <a:p>
            <a:r>
              <a:rPr lang="en-US" dirty="0" smtClean="0"/>
              <a:t>In my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89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346" y="685800"/>
            <a:ext cx="4008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6" y="3162300"/>
            <a:ext cx="824865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 descr="ผลการค้นหารูปภาพสำหรับ zeus dota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653143"/>
            <a:ext cx="1903326" cy="24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32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23" name="Picture 7" descr="ผลการค้นหารูปภาพสำหรับ ร้านเน็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60960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2400"/>
            <a:ext cx="8410575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 descr="ผลการค้นหารูปภาพสำหรับ dota 2 bobo typ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2667000"/>
            <a:ext cx="7921625" cy="389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07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6032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328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games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3829050" cy="3063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4" descr="ผลการค้นหารูปภาพสำหรับ zoo tycoon 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ผลการค้นหารูปภาพสำหรับ zoo tycoon 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2" name="Picture 8" descr="ผลการค้นหารูปภาพสำหรับ zoo tycoon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850" y="290967"/>
            <a:ext cx="1828800" cy="225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ผลการค้นหารูปภาพสำหรับ warcraft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0" y="3665537"/>
            <a:ext cx="238125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2" descr="ผลการค้นหารูปภาพสำหรับ hearthston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8" name="Picture 14" descr="ผลการค้นหารูปภาพสำหรับ hearthsto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71707"/>
            <a:ext cx="36576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 descr="ผลการค้นหารูปภาพสำหรับ Caesar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752600"/>
            <a:ext cx="3400776" cy="19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2" name="Picture 18" descr="ผลการค้นหารูปภาพสำหรับ Age of empir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438400"/>
            <a:ext cx="36576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4" name="Picture 20" descr="ผลการค้นหารูปภาพสำหรับ ragnaro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5537"/>
            <a:ext cx="2990850" cy="238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8" name="Picture 24" descr="ผลการค้นหารูปภาพสำหรับ ark survival evolve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4358640"/>
            <a:ext cx="5016142" cy="250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2" descr="ผลการค้นหารูปภาพสำหรับ freestyle basketbal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989" y="4040974"/>
            <a:ext cx="2705031" cy="16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22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0400" y="2667000"/>
            <a:ext cx="2743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Conclude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75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56889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713" y="0"/>
            <a:ext cx="6560239" cy="2540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ผลการค้นหารูปภาพสำหรับ เด็กติดเกม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047691"/>
            <a:ext cx="3276600" cy="241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ผลการค้นหารูปภาพสำหรับ fun computer ga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124199"/>
            <a:ext cx="2743200" cy="226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3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6600" dirty="0" smtClean="0"/>
          </a:p>
          <a:p>
            <a:r>
              <a:rPr lang="en-US" sz="9600" dirty="0" smtClean="0"/>
              <a:t>Maple Story</a:t>
            </a:r>
            <a:endParaRPr lang="en-US" sz="9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1143000"/>
          </a:xfrm>
        </p:spPr>
        <p:txBody>
          <a:bodyPr/>
          <a:lstStyle/>
          <a:p>
            <a:r>
              <a:rPr lang="en-US" dirty="0" smtClean="0"/>
              <a:t>MY FIRST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ผลการค้นหารูปภาพสำหรับ maplestor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609600"/>
            <a:ext cx="4601368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ผลการค้นหารูปภาพสำหรับ maplesto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-381000"/>
            <a:ext cx="4229100" cy="163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ผลการค้นหารูปภาพสำหรับ slow intern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 descr="ผลการค้นหารูปภาพสำหรับ slow intern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16" y="3962400"/>
            <a:ext cx="3286468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ผลการค้นหารูปภาพสำหรับ ร้าน internet cafe ห้าง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571875"/>
            <a:ext cx="4281884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25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525963"/>
          </a:xfrm>
        </p:spPr>
        <p:txBody>
          <a:bodyPr>
            <a:normAutofit/>
          </a:bodyPr>
          <a:lstStyle/>
          <a:p>
            <a:r>
              <a:rPr lang="en-US" sz="6000" dirty="0" smtClean="0"/>
              <a:t>Counter Strike (CS)</a:t>
            </a:r>
          </a:p>
          <a:p>
            <a:r>
              <a:rPr lang="en-US" sz="6000" dirty="0" err="1" smtClean="0"/>
              <a:t>PointBlank</a:t>
            </a:r>
            <a:r>
              <a:rPr lang="en-US" sz="6000" dirty="0" smtClean="0"/>
              <a:t> (PB)</a:t>
            </a:r>
          </a:p>
          <a:p>
            <a:r>
              <a:rPr lang="en-US" sz="6000" dirty="0" smtClean="0"/>
              <a:t>Special Force (SF)</a:t>
            </a:r>
            <a:endParaRPr lang="en-US" sz="6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</a:t>
            </a:r>
            <a:r>
              <a:rPr lang="en-US" dirty="0" smtClean="0"/>
              <a:t>games </a:t>
            </a:r>
            <a:r>
              <a:rPr lang="en-US" dirty="0" smtClean="0"/>
              <a:t>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9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0999"/>
            <a:ext cx="2628900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657600"/>
            <a:ext cx="3790950" cy="284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 descr="ผลการค้นหารูปภาพสำหรับ counter strik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32" y="766761"/>
            <a:ext cx="3433662" cy="192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766761"/>
            <a:ext cx="4343400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 descr="ผลการค้นหารูปภาพสำหรับ s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75" y="3503157"/>
            <a:ext cx="3959225" cy="296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84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58686"/>
            <a:ext cx="3667125" cy="206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 descr="ผลการค้นหารูปภาพสำหรับ ห้องปกครอ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447800"/>
            <a:ext cx="62992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33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1676400"/>
            <a:ext cx="8229600" cy="4525963"/>
          </a:xfrm>
        </p:spPr>
        <p:txBody>
          <a:bodyPr>
            <a:normAutofit/>
          </a:bodyPr>
          <a:lstStyle/>
          <a:p>
            <a:r>
              <a:rPr lang="en-US" sz="9600" dirty="0" err="1" smtClean="0"/>
              <a:t>Dota</a:t>
            </a:r>
            <a:endParaRPr lang="en-US" sz="9600" dirty="0" smtClean="0"/>
          </a:p>
          <a:p>
            <a:r>
              <a:rPr lang="en-US" sz="9600" dirty="0" err="1" smtClean="0"/>
              <a:t>Dota</a:t>
            </a:r>
            <a:r>
              <a:rPr lang="en-US" sz="9600" dirty="0" smtClean="0"/>
              <a:t> 2</a:t>
            </a:r>
            <a:endParaRPr lang="en-US" sz="9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8229600" cy="1143000"/>
          </a:xfrm>
        </p:spPr>
        <p:txBody>
          <a:bodyPr/>
          <a:lstStyle/>
          <a:p>
            <a:r>
              <a:rPr lang="en-US" smtClean="0"/>
              <a:t>Next </a:t>
            </a:r>
            <a:r>
              <a:rPr lang="en-US" smtClean="0"/>
              <a:t>games </a:t>
            </a:r>
            <a:r>
              <a:rPr lang="en-US" dirty="0" smtClean="0"/>
              <a:t>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71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4" descr="ผลการค้นหารูปภาพสำหรับ dota 1 wallpap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9" y="3243943"/>
            <a:ext cx="3152775" cy="236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 descr="ผลการค้นหารูปภาพสำหรับ alone k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14400"/>
            <a:ext cx="7227914" cy="411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ผลการค้นหารูปภาพสำหรับ dota 1 wallpap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60338"/>
            <a:ext cx="35052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ผลการค้นหารูปภาพสำหรับ dota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288" y="533400"/>
            <a:ext cx="3894844" cy="219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5" descr="ผลการค้นหารูปภาพสำหรับ dota 2 start ga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6" y="2789238"/>
            <a:ext cx="571500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56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144</TotalTime>
  <Words>36</Words>
  <Application>Microsoft Office PowerPoint</Application>
  <PresentationFormat>On-screen Show (4:3)</PresentationFormat>
  <Paragraphs>14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Concourse</vt:lpstr>
      <vt:lpstr>Computer games </vt:lpstr>
      <vt:lpstr>PowerPoint Presentation</vt:lpstr>
      <vt:lpstr>MY FIRST EXAMPLE</vt:lpstr>
      <vt:lpstr>PowerPoint Presentation</vt:lpstr>
      <vt:lpstr>Next games !!</vt:lpstr>
      <vt:lpstr>PowerPoint Presentation</vt:lpstr>
      <vt:lpstr>PowerPoint Presentation</vt:lpstr>
      <vt:lpstr>Next games !!!!</vt:lpstr>
      <vt:lpstr>PowerPoint Presentation</vt:lpstr>
      <vt:lpstr>PowerPoint Presentation</vt:lpstr>
      <vt:lpstr>PowerPoint Presentation</vt:lpstr>
      <vt:lpstr>PowerPoint Presentation</vt:lpstr>
      <vt:lpstr>Other games</vt:lpstr>
      <vt:lpstr>Conclude</vt:lpstr>
    </vt:vector>
  </TitlesOfParts>
  <Company>Office Black Edition - tum0r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games</dc:title>
  <dc:creator>KID</dc:creator>
  <cp:lastModifiedBy>KID</cp:lastModifiedBy>
  <cp:revision>10</cp:revision>
  <dcterms:created xsi:type="dcterms:W3CDTF">2017-04-27T13:29:48Z</dcterms:created>
  <dcterms:modified xsi:type="dcterms:W3CDTF">2017-04-27T16:19:03Z</dcterms:modified>
</cp:coreProperties>
</file>